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08" d="100"/>
          <a:sy n="108" d="100"/>
        </p:scale>
        <p:origin x="-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2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2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9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2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5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1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6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8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1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8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2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4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2564904"/>
            <a:ext cx="66967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 БЕЗОПАСНОСТИ ПРИ КОНТАКТЕ С ЖИВОТНЫМИ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12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0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80512" cy="7151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92494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Правило № 1</a:t>
            </a:r>
            <a:r>
              <a:rPr lang="ru-RU" sz="2400" dirty="0"/>
              <a:t>. Никогда не показывай собаке, что ты ее </a:t>
            </a:r>
            <a:r>
              <a:rPr lang="ru-RU" sz="2400" dirty="0" smtClean="0"/>
              <a:t>боишься.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725144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Правило № 2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Не </a:t>
            </a:r>
            <a:r>
              <a:rPr lang="ru-RU" sz="2400" dirty="0"/>
              <a:t>убегай от собаки: она может принять тебя за дичь и начать охотиться.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2780928"/>
            <a:ext cx="543609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7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780928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Правила № 3.</a:t>
            </a:r>
          </a:p>
          <a:p>
            <a:r>
              <a:rPr lang="ru-RU" sz="2400" dirty="0" smtClean="0"/>
              <a:t>Не </a:t>
            </a:r>
            <a:r>
              <a:rPr lang="ru-RU" sz="2400" dirty="0"/>
              <a:t>замахивайся палкой на собаку – это ее не испугает, а разозлит.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941168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Правила № 4.</a:t>
            </a:r>
          </a:p>
          <a:p>
            <a:r>
              <a:rPr lang="ru-RU" sz="2400" dirty="0" smtClean="0"/>
              <a:t>Не дразни и не </a:t>
            </a:r>
            <a:r>
              <a:rPr lang="ru-RU" sz="2400" dirty="0"/>
              <a:t>отбирай предмет, с которым играет собака.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36912"/>
            <a:ext cx="511155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3" y="2636912"/>
            <a:ext cx="2807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Правила № 5.</a:t>
            </a:r>
          </a:p>
          <a:p>
            <a:r>
              <a:rPr lang="ru-RU" sz="2400" dirty="0"/>
              <a:t>Не трогай собаку, когда она ест или спит. 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827584" y="4653136"/>
            <a:ext cx="3456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Правила № 6.</a:t>
            </a:r>
          </a:p>
          <a:p>
            <a:r>
              <a:rPr lang="ru-RU" sz="2400" dirty="0" smtClean="0"/>
              <a:t>Если тебе хочется погладить чужое животное, спроси разрешения у хозяина.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4218594"/>
            <a:ext cx="3707904" cy="2521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31522"/>
            <a:ext cx="3384376" cy="23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0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3" y="2492896"/>
            <a:ext cx="2232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Правила № 7.</a:t>
            </a:r>
          </a:p>
          <a:p>
            <a:r>
              <a:rPr lang="ru-RU" sz="2400" dirty="0" smtClean="0"/>
              <a:t>Надо помнить, что животные могут быть агрессивны, когда около них находятся их маленькие детеныши.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2109848"/>
            <a:ext cx="6264696" cy="460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2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996952"/>
            <a:ext cx="2088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Правило № 8.</a:t>
            </a:r>
          </a:p>
          <a:p>
            <a:r>
              <a:rPr lang="ru-RU" sz="2400" dirty="0" smtClean="0"/>
              <a:t>Нельзя мучить животных, они могут укусить и поцарапать.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24761"/>
            <a:ext cx="3468788" cy="29332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421196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924944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Правила № 9.</a:t>
            </a:r>
          </a:p>
          <a:p>
            <a:r>
              <a:rPr lang="ru-RU" sz="2400" dirty="0" smtClean="0"/>
              <a:t>Если встретишь свору  собак, то нужно обойти их стороной.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48880"/>
            <a:ext cx="637220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0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0" y="-171400"/>
            <a:ext cx="9144000" cy="70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924944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Правило № 10.</a:t>
            </a:r>
          </a:p>
          <a:p>
            <a:r>
              <a:rPr lang="ru-RU" sz="2400" dirty="0"/>
              <a:t>После общения с животными обязательно мой руки с мылом.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96" y="1916832"/>
            <a:ext cx="532857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6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" y="0"/>
            <a:ext cx="9144000" cy="702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088" y="236368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Правило № 11.</a:t>
            </a:r>
          </a:p>
          <a:p>
            <a:r>
              <a:rPr lang="ru-RU" sz="2400" dirty="0" smtClean="0"/>
              <a:t>Если </a:t>
            </a:r>
            <a:r>
              <a:rPr lang="ru-RU" sz="2400" dirty="0"/>
              <a:t>тебя укусила собака, нужно немедленно сообщить родителям и обратиться к врачу.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62" y="1916832"/>
            <a:ext cx="569595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65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185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i5</dc:creator>
  <cp:lastModifiedBy>i5</cp:lastModifiedBy>
  <cp:revision>14</cp:revision>
  <dcterms:created xsi:type="dcterms:W3CDTF">2022-03-22T14:41:39Z</dcterms:created>
  <dcterms:modified xsi:type="dcterms:W3CDTF">2022-03-22T17:48:31Z</dcterms:modified>
</cp:coreProperties>
</file>