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76" r:id="rId4"/>
    <p:sldId id="263" r:id="rId5"/>
    <p:sldId id="322" r:id="rId6"/>
    <p:sldId id="296" r:id="rId7"/>
    <p:sldId id="262" r:id="rId8"/>
    <p:sldId id="291" r:id="rId9"/>
    <p:sldId id="297" r:id="rId10"/>
    <p:sldId id="298" r:id="rId11"/>
    <p:sldId id="265" r:id="rId12"/>
    <p:sldId id="319" r:id="rId13"/>
    <p:sldId id="290" r:id="rId14"/>
    <p:sldId id="269" r:id="rId15"/>
    <p:sldId id="316" r:id="rId16"/>
    <p:sldId id="272" r:id="rId17"/>
    <p:sldId id="315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2C495-258D-4BD3-9E1B-5660E126CFCE}" type="doc">
      <dgm:prSet loTypeId="urn:microsoft.com/office/officeart/2005/8/layout/cycle5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F475C9-5131-4055-964A-09A21A06D135}">
      <dgm:prSet phldrT="[Текст]"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  <a:cs typeface="+mn-cs"/>
            </a:rPr>
            <a:t>«Дети - Фронту»</a:t>
          </a:r>
          <a:endParaRPr lang="ru-RU" sz="1400" b="1" i="1" dirty="0">
            <a:latin typeface="Book Antiqua" pitchFamily="18" charset="0"/>
          </a:endParaRPr>
        </a:p>
      </dgm:t>
    </dgm:pt>
    <dgm:pt modelId="{F33B3951-8E2A-4D50-BC78-498FE15E70EE}" type="parTrans" cxnId="{188B7DA1-2E12-4E50-A86F-DB4B1CFAFD57}">
      <dgm:prSet/>
      <dgm:spPr/>
      <dgm:t>
        <a:bodyPr/>
        <a:lstStyle/>
        <a:p>
          <a:endParaRPr lang="ru-RU"/>
        </a:p>
      </dgm:t>
    </dgm:pt>
    <dgm:pt modelId="{87FBAC25-E511-4460-B75F-7502A1A1347E}" type="sibTrans" cxnId="{188B7DA1-2E12-4E50-A86F-DB4B1CFAFD57}">
      <dgm:prSet/>
      <dgm:spPr/>
      <dgm:t>
        <a:bodyPr/>
        <a:lstStyle/>
        <a:p>
          <a:endParaRPr lang="ru-RU"/>
        </a:p>
      </dgm:t>
    </dgm:pt>
    <dgm:pt modelId="{29826C6A-67A8-4807-A135-D0F77E36E6DB}">
      <dgm:prSet phldrT="[Текст]"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  <a:cs typeface="+mn-cs"/>
            </a:rPr>
            <a:t> Образовательные организации города</a:t>
          </a:r>
          <a:endParaRPr lang="ru-RU" sz="1400" b="1" i="1" dirty="0">
            <a:latin typeface="Book Antiqua" pitchFamily="18" charset="0"/>
          </a:endParaRPr>
        </a:p>
      </dgm:t>
    </dgm:pt>
    <dgm:pt modelId="{88EDD0C7-4BD4-4033-865B-32FFDAD9EB59}" type="sibTrans" cxnId="{BC52F46C-EA27-40D1-991E-FCB119A38A04}">
      <dgm:prSet/>
      <dgm:spPr/>
      <dgm:t>
        <a:bodyPr/>
        <a:lstStyle/>
        <a:p>
          <a:endParaRPr lang="ru-RU"/>
        </a:p>
      </dgm:t>
    </dgm:pt>
    <dgm:pt modelId="{BC26EF9D-6176-469A-8818-0ABBCDBE3D1E}" type="parTrans" cxnId="{BC52F46C-EA27-40D1-991E-FCB119A38A04}">
      <dgm:prSet/>
      <dgm:spPr/>
      <dgm:t>
        <a:bodyPr/>
        <a:lstStyle/>
        <a:p>
          <a:endParaRPr lang="ru-RU"/>
        </a:p>
      </dgm:t>
    </dgm:pt>
    <dgm:pt modelId="{9DC5C04A-E2D5-4DD5-982B-376E31C6AA53}">
      <dgm:prSet phldrT="[Текст]"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  <a:cs typeface="+mn-cs"/>
            </a:rPr>
            <a:t> </a:t>
          </a:r>
          <a:r>
            <a:rPr lang="ru-RU" sz="1400" b="1" i="1" dirty="0" err="1" smtClean="0">
              <a:latin typeface="Book Antiqua" pitchFamily="18" charset="0"/>
              <a:cs typeface="+mn-cs"/>
            </a:rPr>
            <a:t>ЦДиЮТТ</a:t>
          </a:r>
          <a:endParaRPr lang="ru-RU" sz="1400" b="1" i="1" dirty="0" smtClean="0">
            <a:latin typeface="Book Antiqua" pitchFamily="18" charset="0"/>
            <a:cs typeface="+mn-cs"/>
          </a:endParaRPr>
        </a:p>
        <a:p>
          <a:r>
            <a:rPr lang="ru-RU" sz="1400" b="1" i="1" dirty="0" smtClean="0">
              <a:latin typeface="Book Antiqua" pitchFamily="18" charset="0"/>
              <a:cs typeface="+mn-cs"/>
            </a:rPr>
            <a:t>«Патриот»</a:t>
          </a:r>
          <a:endParaRPr lang="ru-RU" sz="1400" b="1" dirty="0">
            <a:latin typeface="Book Antiqua" pitchFamily="18" charset="0"/>
          </a:endParaRPr>
        </a:p>
      </dgm:t>
    </dgm:pt>
    <dgm:pt modelId="{9BB406D3-809C-4AE3-A015-F2D5E7758114}" type="sibTrans" cxnId="{35DC65F4-FE2A-4D0A-86BF-637459AF8537}">
      <dgm:prSet/>
      <dgm:spPr/>
      <dgm:t>
        <a:bodyPr/>
        <a:lstStyle/>
        <a:p>
          <a:endParaRPr lang="ru-RU"/>
        </a:p>
      </dgm:t>
    </dgm:pt>
    <dgm:pt modelId="{21F270B8-8392-4B28-AB24-CD41B045C177}" type="parTrans" cxnId="{35DC65F4-FE2A-4D0A-86BF-637459AF8537}">
      <dgm:prSet/>
      <dgm:spPr/>
      <dgm:t>
        <a:bodyPr/>
        <a:lstStyle/>
        <a:p>
          <a:endParaRPr lang="ru-RU"/>
        </a:p>
      </dgm:t>
    </dgm:pt>
    <dgm:pt modelId="{5169C209-E253-42BA-B1A4-0F9648086405}">
      <dgm:prSet phldrT="[Текст]"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</a:rPr>
            <a:t>Музей истории Русского быта</a:t>
          </a:r>
          <a:endParaRPr lang="ru-RU" sz="1400" b="1" i="1" dirty="0">
            <a:latin typeface="Book Antiqua" pitchFamily="18" charset="0"/>
          </a:endParaRPr>
        </a:p>
      </dgm:t>
    </dgm:pt>
    <dgm:pt modelId="{55C86F4C-256F-4535-B049-B891EA1964D6}" type="sibTrans" cxnId="{B703C292-76FE-49BA-87B4-657C18F7772D}">
      <dgm:prSet/>
      <dgm:spPr/>
      <dgm:t>
        <a:bodyPr/>
        <a:lstStyle/>
        <a:p>
          <a:endParaRPr lang="ru-RU"/>
        </a:p>
      </dgm:t>
    </dgm:pt>
    <dgm:pt modelId="{E9ABCF92-F8BE-4274-95A5-DF7B5D79FA12}" type="parTrans" cxnId="{B703C292-76FE-49BA-87B4-657C18F7772D}">
      <dgm:prSet/>
      <dgm:spPr/>
      <dgm:t>
        <a:bodyPr/>
        <a:lstStyle/>
        <a:p>
          <a:endParaRPr lang="ru-RU"/>
        </a:p>
      </dgm:t>
    </dgm:pt>
    <dgm:pt modelId="{799067DB-54B5-4692-9541-7744434221F3}">
      <dgm:prSet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</a:rPr>
            <a:t>Родительская общественность, классные коллективы</a:t>
          </a:r>
          <a:endParaRPr lang="ru-RU" sz="1400" b="1" i="1" dirty="0">
            <a:latin typeface="Book Antiqua" pitchFamily="18" charset="0"/>
          </a:endParaRPr>
        </a:p>
      </dgm:t>
    </dgm:pt>
    <dgm:pt modelId="{FF5615BB-3929-4A50-A129-6874D7A9AA9D}" type="parTrans" cxnId="{D2729565-5D09-4C33-9FFB-9797F752EDB2}">
      <dgm:prSet/>
      <dgm:spPr/>
      <dgm:t>
        <a:bodyPr/>
        <a:lstStyle/>
        <a:p>
          <a:endParaRPr lang="ru-RU"/>
        </a:p>
      </dgm:t>
    </dgm:pt>
    <dgm:pt modelId="{8DD749BD-A1D8-4318-B7E2-06ED70D56643}" type="sibTrans" cxnId="{D2729565-5D09-4C33-9FFB-9797F752EDB2}">
      <dgm:prSet/>
      <dgm:spPr/>
      <dgm:t>
        <a:bodyPr/>
        <a:lstStyle/>
        <a:p>
          <a:endParaRPr lang="ru-RU"/>
        </a:p>
      </dgm:t>
    </dgm:pt>
    <dgm:pt modelId="{014C4CD8-451A-4A26-B15F-06E31D37D554}">
      <dgm:prSet phldrT="[Текст]"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  <a:cs typeface="+mn-cs"/>
            </a:rPr>
            <a:t>СМИ города   </a:t>
          </a:r>
          <a:endParaRPr lang="ru-RU" sz="1400" b="1" dirty="0">
            <a:latin typeface="Book Antiqua" pitchFamily="18" charset="0"/>
          </a:endParaRPr>
        </a:p>
      </dgm:t>
    </dgm:pt>
    <dgm:pt modelId="{C036A1DB-262A-46F1-BC1D-E04D6D86267E}" type="sibTrans" cxnId="{EC1FBBB8-0F21-4C78-816D-8F4B89A6F326}">
      <dgm:prSet/>
      <dgm:spPr/>
      <dgm:t>
        <a:bodyPr/>
        <a:lstStyle/>
        <a:p>
          <a:endParaRPr lang="ru-RU"/>
        </a:p>
      </dgm:t>
    </dgm:pt>
    <dgm:pt modelId="{F98A2729-A359-436D-B197-AE27EEC3484E}" type="parTrans" cxnId="{EC1FBBB8-0F21-4C78-816D-8F4B89A6F326}">
      <dgm:prSet/>
      <dgm:spPr/>
      <dgm:t>
        <a:bodyPr/>
        <a:lstStyle/>
        <a:p>
          <a:endParaRPr lang="ru-RU"/>
        </a:p>
      </dgm:t>
    </dgm:pt>
    <dgm:pt modelId="{A573AF0D-6B19-494A-8518-1ADC8E53A7C5}">
      <dgm:prSet custT="1"/>
      <dgm:spPr/>
      <dgm:t>
        <a:bodyPr/>
        <a:lstStyle/>
        <a:p>
          <a:r>
            <a:rPr lang="ru-RU" sz="1400" b="1" i="1" dirty="0" smtClean="0">
              <a:latin typeface="Book Antiqua" pitchFamily="18" charset="0"/>
            </a:rPr>
            <a:t>Управляющий совет школы</a:t>
          </a:r>
          <a:endParaRPr lang="ru-RU" sz="1400" b="1" i="1" dirty="0">
            <a:latin typeface="Book Antiqua" pitchFamily="18" charset="0"/>
          </a:endParaRPr>
        </a:p>
      </dgm:t>
    </dgm:pt>
    <dgm:pt modelId="{B242FEAB-9461-4A77-BFF5-969C55DFF8A5}" type="sibTrans" cxnId="{621C321F-D59C-48D1-8343-9C1E63206066}">
      <dgm:prSet/>
      <dgm:spPr/>
      <dgm:t>
        <a:bodyPr/>
        <a:lstStyle/>
        <a:p>
          <a:endParaRPr lang="ru-RU"/>
        </a:p>
      </dgm:t>
    </dgm:pt>
    <dgm:pt modelId="{CC987DCA-85F3-4B23-B6CC-01718AB126C5}" type="parTrans" cxnId="{621C321F-D59C-48D1-8343-9C1E63206066}">
      <dgm:prSet/>
      <dgm:spPr/>
      <dgm:t>
        <a:bodyPr/>
        <a:lstStyle/>
        <a:p>
          <a:endParaRPr lang="ru-RU"/>
        </a:p>
      </dgm:t>
    </dgm:pt>
    <dgm:pt modelId="{026B0285-8E0D-4C63-8B7B-4EF101BBCA39}" type="pres">
      <dgm:prSet presAssocID="{84B2C495-258D-4BD3-9E1B-5660E126C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A09C8-5753-46A3-8ADD-0E389B7C76F1}" type="pres">
      <dgm:prSet presAssocID="{49F475C9-5131-4055-964A-09A21A06D135}" presName="node" presStyleLbl="node1" presStyleIdx="0" presStyleCnt="7" custScaleX="335943" custScaleY="6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39A9-3472-4C97-BAA8-C4917DD6A036}" type="pres">
      <dgm:prSet presAssocID="{49F475C9-5131-4055-964A-09A21A06D135}" presName="spNode" presStyleCnt="0"/>
      <dgm:spPr/>
      <dgm:t>
        <a:bodyPr/>
        <a:lstStyle/>
        <a:p>
          <a:endParaRPr lang="ru-RU"/>
        </a:p>
      </dgm:t>
    </dgm:pt>
    <dgm:pt modelId="{A982B70D-D945-4E20-A18D-8747A1E7D7D0}" type="pres">
      <dgm:prSet presAssocID="{87FBAC25-E511-4460-B75F-7502A1A1347E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94B7EE5-FABF-4E8E-8285-ADC829E56CB7}" type="pres">
      <dgm:prSet presAssocID="{29826C6A-67A8-4807-A135-D0F77E36E6DB}" presName="node" presStyleLbl="node1" presStyleIdx="1" presStyleCnt="7" custScaleX="238942" custScaleY="136413" custRadScaleRad="108252" custRadScaleInc="6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58213-3999-42EF-A655-B1CA45CE1338}" type="pres">
      <dgm:prSet presAssocID="{29826C6A-67A8-4807-A135-D0F77E36E6DB}" presName="spNode" presStyleCnt="0"/>
      <dgm:spPr/>
      <dgm:t>
        <a:bodyPr/>
        <a:lstStyle/>
        <a:p>
          <a:endParaRPr lang="ru-RU"/>
        </a:p>
      </dgm:t>
    </dgm:pt>
    <dgm:pt modelId="{E7CF089F-1B40-458F-B2C1-CC9D2D57487C}" type="pres">
      <dgm:prSet presAssocID="{88EDD0C7-4BD4-4033-865B-32FFDAD9EB59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62024B2-74D1-40FA-AEAB-B283E1A2D027}" type="pres">
      <dgm:prSet presAssocID="{A573AF0D-6B19-494A-8518-1ADC8E53A7C5}" presName="node" presStyleLbl="node1" presStyleIdx="2" presStyleCnt="7" custScaleX="176612" custScaleY="173015" custRadScaleRad="112944" custRadScaleInc="-6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BCCF8-CB9E-4B37-A878-C0779937ACDC}" type="pres">
      <dgm:prSet presAssocID="{A573AF0D-6B19-494A-8518-1ADC8E53A7C5}" presName="spNode" presStyleCnt="0"/>
      <dgm:spPr/>
      <dgm:t>
        <a:bodyPr/>
        <a:lstStyle/>
        <a:p>
          <a:endParaRPr lang="ru-RU"/>
        </a:p>
      </dgm:t>
    </dgm:pt>
    <dgm:pt modelId="{128B468C-2559-421B-8BB0-A26ECCE47745}" type="pres">
      <dgm:prSet presAssocID="{B242FEAB-9461-4A77-BFF5-969C55DFF8A5}" presName="sibTrans" presStyleLbl="sibTrans1D1" presStyleIdx="2" presStyleCnt="7"/>
      <dgm:spPr/>
      <dgm:t>
        <a:bodyPr/>
        <a:lstStyle/>
        <a:p>
          <a:endParaRPr lang="ru-RU"/>
        </a:p>
      </dgm:t>
    </dgm:pt>
    <dgm:pt modelId="{37846101-F664-48E2-8D1E-F0B404B0DEE4}" type="pres">
      <dgm:prSet presAssocID="{014C4CD8-451A-4A26-B15F-06E31D37D554}" presName="node" presStyleLbl="node1" presStyleIdx="3" presStyleCnt="7" custScaleX="151111" custScaleY="79154" custRadScaleRad="97617" custRadScaleInc="-38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DE82-25A1-4EFF-BC97-36105EB2790B}" type="pres">
      <dgm:prSet presAssocID="{014C4CD8-451A-4A26-B15F-06E31D37D554}" presName="spNode" presStyleCnt="0"/>
      <dgm:spPr/>
      <dgm:t>
        <a:bodyPr/>
        <a:lstStyle/>
        <a:p>
          <a:endParaRPr lang="ru-RU"/>
        </a:p>
      </dgm:t>
    </dgm:pt>
    <dgm:pt modelId="{6D9AFA60-6090-4457-8A4B-90F43A4C1C71}" type="pres">
      <dgm:prSet presAssocID="{C036A1DB-262A-46F1-BC1D-E04D6D86267E}" presName="sibTrans" presStyleLbl="sibTrans1D1" presStyleIdx="3" presStyleCnt="7"/>
      <dgm:spPr/>
      <dgm:t>
        <a:bodyPr/>
        <a:lstStyle/>
        <a:p>
          <a:endParaRPr lang="ru-RU"/>
        </a:p>
      </dgm:t>
    </dgm:pt>
    <dgm:pt modelId="{59D64680-29B5-4AEA-9C01-2E2D478E8A5B}" type="pres">
      <dgm:prSet presAssocID="{799067DB-54B5-4692-9541-7744434221F3}" presName="node" presStyleLbl="node1" presStyleIdx="4" presStyleCnt="7" custScaleX="204568" custScaleY="159537" custRadScaleRad="108170" custRadScaleInc="44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2C5B5-8536-4D69-8BC3-F3FB318D8104}" type="pres">
      <dgm:prSet presAssocID="{799067DB-54B5-4692-9541-7744434221F3}" presName="spNode" presStyleCnt="0"/>
      <dgm:spPr/>
      <dgm:t>
        <a:bodyPr/>
        <a:lstStyle/>
        <a:p>
          <a:endParaRPr lang="ru-RU"/>
        </a:p>
      </dgm:t>
    </dgm:pt>
    <dgm:pt modelId="{1B05DBEA-1EA7-4B93-87DA-DE40AA6E2B7B}" type="pres">
      <dgm:prSet presAssocID="{8DD749BD-A1D8-4318-B7E2-06ED70D56643}" presName="sibTrans" presStyleLbl="sibTrans1D1" presStyleIdx="4" presStyleCnt="7"/>
      <dgm:spPr/>
      <dgm:t>
        <a:bodyPr/>
        <a:lstStyle/>
        <a:p>
          <a:endParaRPr lang="ru-RU"/>
        </a:p>
      </dgm:t>
    </dgm:pt>
    <dgm:pt modelId="{8FF473E0-259B-4156-AB7B-C69B154BAD0E}" type="pres">
      <dgm:prSet presAssocID="{5169C209-E253-42BA-B1A4-0F9648086405}" presName="node" presStyleLbl="node1" presStyleIdx="5" presStyleCnt="7" custScaleX="270519" custScaleY="168318" custRadScaleRad="119859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6C4C-1FE0-4FEA-B44B-EFE33CBC4AF3}" type="pres">
      <dgm:prSet presAssocID="{5169C209-E253-42BA-B1A4-0F9648086405}" presName="spNode" presStyleCnt="0"/>
      <dgm:spPr/>
      <dgm:t>
        <a:bodyPr/>
        <a:lstStyle/>
        <a:p>
          <a:endParaRPr lang="ru-RU"/>
        </a:p>
      </dgm:t>
    </dgm:pt>
    <dgm:pt modelId="{1D028026-C3BB-47D5-ACCF-EBEEC62AFCDE}" type="pres">
      <dgm:prSet presAssocID="{55C86F4C-256F-4535-B049-B891EA1964D6}" presName="sibTrans" presStyleLbl="sibTrans1D1" presStyleIdx="5" presStyleCnt="7"/>
      <dgm:spPr/>
      <dgm:t>
        <a:bodyPr/>
        <a:lstStyle/>
        <a:p>
          <a:endParaRPr lang="ru-RU"/>
        </a:p>
      </dgm:t>
    </dgm:pt>
    <dgm:pt modelId="{BBFAC987-B977-46BE-B855-6C54AAD39740}" type="pres">
      <dgm:prSet presAssocID="{9DC5C04A-E2D5-4DD5-982B-376E31C6AA53}" presName="node" presStyleLbl="node1" presStyleIdx="6" presStyleCnt="7" custScaleX="224382" custScaleY="132695" custRadScaleRad="111854" custRadScaleInc="-8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08289-8668-4F6A-BFCF-F8D346BF5939}" type="pres">
      <dgm:prSet presAssocID="{9DC5C04A-E2D5-4DD5-982B-376E31C6AA53}" presName="spNode" presStyleCnt="0"/>
      <dgm:spPr/>
      <dgm:t>
        <a:bodyPr/>
        <a:lstStyle/>
        <a:p>
          <a:endParaRPr lang="ru-RU"/>
        </a:p>
      </dgm:t>
    </dgm:pt>
    <dgm:pt modelId="{3C349747-6A39-4277-B236-72C3FEFFBFF2}" type="pres">
      <dgm:prSet presAssocID="{9BB406D3-809C-4AE3-A015-F2D5E7758114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E261E90-BA5A-4AB8-89AA-948F67FE7DF0}" type="presOf" srcId="{87FBAC25-E511-4460-B75F-7502A1A1347E}" destId="{A982B70D-D945-4E20-A18D-8747A1E7D7D0}" srcOrd="0" destOrd="0" presId="urn:microsoft.com/office/officeart/2005/8/layout/cycle5"/>
    <dgm:cxn modelId="{ED9A0864-8E7D-434B-8FF9-33E3CEC66741}" type="presOf" srcId="{49F475C9-5131-4055-964A-09A21A06D135}" destId="{FC8A09C8-5753-46A3-8ADD-0E389B7C76F1}" srcOrd="0" destOrd="0" presId="urn:microsoft.com/office/officeart/2005/8/layout/cycle5"/>
    <dgm:cxn modelId="{47480B0F-C68D-4486-8FB5-99BC347AA76F}" type="presOf" srcId="{9BB406D3-809C-4AE3-A015-F2D5E7758114}" destId="{3C349747-6A39-4277-B236-72C3FEFFBFF2}" srcOrd="0" destOrd="0" presId="urn:microsoft.com/office/officeart/2005/8/layout/cycle5"/>
    <dgm:cxn modelId="{EADC8AD1-0B61-497C-A6A5-37BC1B8F573E}" type="presOf" srcId="{29826C6A-67A8-4807-A135-D0F77E36E6DB}" destId="{494B7EE5-FABF-4E8E-8285-ADC829E56CB7}" srcOrd="0" destOrd="0" presId="urn:microsoft.com/office/officeart/2005/8/layout/cycle5"/>
    <dgm:cxn modelId="{188B7DA1-2E12-4E50-A86F-DB4B1CFAFD57}" srcId="{84B2C495-258D-4BD3-9E1B-5660E126CFCE}" destId="{49F475C9-5131-4055-964A-09A21A06D135}" srcOrd="0" destOrd="0" parTransId="{F33B3951-8E2A-4D50-BC78-498FE15E70EE}" sibTransId="{87FBAC25-E511-4460-B75F-7502A1A1347E}"/>
    <dgm:cxn modelId="{FEC0088A-AD5B-4C0E-86AF-FDC17734D723}" type="presOf" srcId="{84B2C495-258D-4BD3-9E1B-5660E126CFCE}" destId="{026B0285-8E0D-4C63-8B7B-4EF101BBCA39}" srcOrd="0" destOrd="0" presId="urn:microsoft.com/office/officeart/2005/8/layout/cycle5"/>
    <dgm:cxn modelId="{FC8B3959-A2FE-4BBA-ABDB-4F07DE38C190}" type="presOf" srcId="{A573AF0D-6B19-494A-8518-1ADC8E53A7C5}" destId="{362024B2-74D1-40FA-AEAB-B283E1A2D027}" srcOrd="0" destOrd="0" presId="urn:microsoft.com/office/officeart/2005/8/layout/cycle5"/>
    <dgm:cxn modelId="{0C2B55C9-901E-47E6-B555-80B9618BA4D4}" type="presOf" srcId="{8DD749BD-A1D8-4318-B7E2-06ED70D56643}" destId="{1B05DBEA-1EA7-4B93-87DA-DE40AA6E2B7B}" srcOrd="0" destOrd="0" presId="urn:microsoft.com/office/officeart/2005/8/layout/cycle5"/>
    <dgm:cxn modelId="{08A4FEEF-09BD-455D-BD84-37E9F61E75D6}" type="presOf" srcId="{B242FEAB-9461-4A77-BFF5-969C55DFF8A5}" destId="{128B468C-2559-421B-8BB0-A26ECCE47745}" srcOrd="0" destOrd="0" presId="urn:microsoft.com/office/officeart/2005/8/layout/cycle5"/>
    <dgm:cxn modelId="{EC1FBBB8-0F21-4C78-816D-8F4B89A6F326}" srcId="{84B2C495-258D-4BD3-9E1B-5660E126CFCE}" destId="{014C4CD8-451A-4A26-B15F-06E31D37D554}" srcOrd="3" destOrd="0" parTransId="{F98A2729-A359-436D-B197-AE27EEC3484E}" sibTransId="{C036A1DB-262A-46F1-BC1D-E04D6D86267E}"/>
    <dgm:cxn modelId="{3908F19D-015B-469E-9C46-9B4460F6BD13}" type="presOf" srcId="{799067DB-54B5-4692-9541-7744434221F3}" destId="{59D64680-29B5-4AEA-9C01-2E2D478E8A5B}" srcOrd="0" destOrd="0" presId="urn:microsoft.com/office/officeart/2005/8/layout/cycle5"/>
    <dgm:cxn modelId="{35DC65F4-FE2A-4D0A-86BF-637459AF8537}" srcId="{84B2C495-258D-4BD3-9E1B-5660E126CFCE}" destId="{9DC5C04A-E2D5-4DD5-982B-376E31C6AA53}" srcOrd="6" destOrd="0" parTransId="{21F270B8-8392-4B28-AB24-CD41B045C177}" sibTransId="{9BB406D3-809C-4AE3-A015-F2D5E7758114}"/>
    <dgm:cxn modelId="{359C4F71-ADFF-41CA-8242-4E0B56F2243D}" type="presOf" srcId="{5169C209-E253-42BA-B1A4-0F9648086405}" destId="{8FF473E0-259B-4156-AB7B-C69B154BAD0E}" srcOrd="0" destOrd="0" presId="urn:microsoft.com/office/officeart/2005/8/layout/cycle5"/>
    <dgm:cxn modelId="{4E21ED2E-5F03-4A18-9EF2-9B54E89EF78D}" type="presOf" srcId="{014C4CD8-451A-4A26-B15F-06E31D37D554}" destId="{37846101-F664-48E2-8D1E-F0B404B0DEE4}" srcOrd="0" destOrd="0" presId="urn:microsoft.com/office/officeart/2005/8/layout/cycle5"/>
    <dgm:cxn modelId="{B703C292-76FE-49BA-87B4-657C18F7772D}" srcId="{84B2C495-258D-4BD3-9E1B-5660E126CFCE}" destId="{5169C209-E253-42BA-B1A4-0F9648086405}" srcOrd="5" destOrd="0" parTransId="{E9ABCF92-F8BE-4274-95A5-DF7B5D79FA12}" sibTransId="{55C86F4C-256F-4535-B049-B891EA1964D6}"/>
    <dgm:cxn modelId="{0FAC3452-51D2-48F5-9CAB-16526F5F71EA}" type="presOf" srcId="{C036A1DB-262A-46F1-BC1D-E04D6D86267E}" destId="{6D9AFA60-6090-4457-8A4B-90F43A4C1C71}" srcOrd="0" destOrd="0" presId="urn:microsoft.com/office/officeart/2005/8/layout/cycle5"/>
    <dgm:cxn modelId="{47364E17-07CD-478D-9EEB-73410E325E18}" type="presOf" srcId="{55C86F4C-256F-4535-B049-B891EA1964D6}" destId="{1D028026-C3BB-47D5-ACCF-EBEEC62AFCDE}" srcOrd="0" destOrd="0" presId="urn:microsoft.com/office/officeart/2005/8/layout/cycle5"/>
    <dgm:cxn modelId="{547621FF-B6F9-4D49-B286-2AD99D4AE587}" type="presOf" srcId="{9DC5C04A-E2D5-4DD5-982B-376E31C6AA53}" destId="{BBFAC987-B977-46BE-B855-6C54AAD39740}" srcOrd="0" destOrd="0" presId="urn:microsoft.com/office/officeart/2005/8/layout/cycle5"/>
    <dgm:cxn modelId="{621C321F-D59C-48D1-8343-9C1E63206066}" srcId="{84B2C495-258D-4BD3-9E1B-5660E126CFCE}" destId="{A573AF0D-6B19-494A-8518-1ADC8E53A7C5}" srcOrd="2" destOrd="0" parTransId="{CC987DCA-85F3-4B23-B6CC-01718AB126C5}" sibTransId="{B242FEAB-9461-4A77-BFF5-969C55DFF8A5}"/>
    <dgm:cxn modelId="{BC52F46C-EA27-40D1-991E-FCB119A38A04}" srcId="{84B2C495-258D-4BD3-9E1B-5660E126CFCE}" destId="{29826C6A-67A8-4807-A135-D0F77E36E6DB}" srcOrd="1" destOrd="0" parTransId="{BC26EF9D-6176-469A-8818-0ABBCDBE3D1E}" sibTransId="{88EDD0C7-4BD4-4033-865B-32FFDAD9EB59}"/>
    <dgm:cxn modelId="{576DE56E-8975-484F-ADFA-A50B4A82CE8F}" type="presOf" srcId="{88EDD0C7-4BD4-4033-865B-32FFDAD9EB59}" destId="{E7CF089F-1B40-458F-B2C1-CC9D2D57487C}" srcOrd="0" destOrd="0" presId="urn:microsoft.com/office/officeart/2005/8/layout/cycle5"/>
    <dgm:cxn modelId="{D2729565-5D09-4C33-9FFB-9797F752EDB2}" srcId="{84B2C495-258D-4BD3-9E1B-5660E126CFCE}" destId="{799067DB-54B5-4692-9541-7744434221F3}" srcOrd="4" destOrd="0" parTransId="{FF5615BB-3929-4A50-A129-6874D7A9AA9D}" sibTransId="{8DD749BD-A1D8-4318-B7E2-06ED70D56643}"/>
    <dgm:cxn modelId="{CB693DA8-3C00-4E13-A2D9-4E932B7100EA}" type="presParOf" srcId="{026B0285-8E0D-4C63-8B7B-4EF101BBCA39}" destId="{FC8A09C8-5753-46A3-8ADD-0E389B7C76F1}" srcOrd="0" destOrd="0" presId="urn:microsoft.com/office/officeart/2005/8/layout/cycle5"/>
    <dgm:cxn modelId="{168DFAA2-4FF4-46E6-B0EA-333AC9D06FF8}" type="presParOf" srcId="{026B0285-8E0D-4C63-8B7B-4EF101BBCA39}" destId="{403539A9-3472-4C97-BAA8-C4917DD6A036}" srcOrd="1" destOrd="0" presId="urn:microsoft.com/office/officeart/2005/8/layout/cycle5"/>
    <dgm:cxn modelId="{57098E41-F0ED-451A-9B4C-7DCF921182C0}" type="presParOf" srcId="{026B0285-8E0D-4C63-8B7B-4EF101BBCA39}" destId="{A982B70D-D945-4E20-A18D-8747A1E7D7D0}" srcOrd="2" destOrd="0" presId="urn:microsoft.com/office/officeart/2005/8/layout/cycle5"/>
    <dgm:cxn modelId="{68088FE7-CCCD-4EE8-ADF3-1E1439EB4821}" type="presParOf" srcId="{026B0285-8E0D-4C63-8B7B-4EF101BBCA39}" destId="{494B7EE5-FABF-4E8E-8285-ADC829E56CB7}" srcOrd="3" destOrd="0" presId="urn:microsoft.com/office/officeart/2005/8/layout/cycle5"/>
    <dgm:cxn modelId="{465D04E2-DD04-4BF2-A14F-5B6E7A7B0810}" type="presParOf" srcId="{026B0285-8E0D-4C63-8B7B-4EF101BBCA39}" destId="{E3458213-3999-42EF-A655-B1CA45CE1338}" srcOrd="4" destOrd="0" presId="urn:microsoft.com/office/officeart/2005/8/layout/cycle5"/>
    <dgm:cxn modelId="{150E22DC-C3CC-4F6C-8D0F-D820953EFE84}" type="presParOf" srcId="{026B0285-8E0D-4C63-8B7B-4EF101BBCA39}" destId="{E7CF089F-1B40-458F-B2C1-CC9D2D57487C}" srcOrd="5" destOrd="0" presId="urn:microsoft.com/office/officeart/2005/8/layout/cycle5"/>
    <dgm:cxn modelId="{5E20E06C-09AA-4914-824B-B0084C2B4FE5}" type="presParOf" srcId="{026B0285-8E0D-4C63-8B7B-4EF101BBCA39}" destId="{362024B2-74D1-40FA-AEAB-B283E1A2D027}" srcOrd="6" destOrd="0" presId="urn:microsoft.com/office/officeart/2005/8/layout/cycle5"/>
    <dgm:cxn modelId="{DAC50C99-378B-4D02-8A0A-C2F409040FBA}" type="presParOf" srcId="{026B0285-8E0D-4C63-8B7B-4EF101BBCA39}" destId="{142BCCF8-CB9E-4B37-A878-C0779937ACDC}" srcOrd="7" destOrd="0" presId="urn:microsoft.com/office/officeart/2005/8/layout/cycle5"/>
    <dgm:cxn modelId="{A7CD6F56-60F2-405C-B055-2D0F4F4EB6BA}" type="presParOf" srcId="{026B0285-8E0D-4C63-8B7B-4EF101BBCA39}" destId="{128B468C-2559-421B-8BB0-A26ECCE47745}" srcOrd="8" destOrd="0" presId="urn:microsoft.com/office/officeart/2005/8/layout/cycle5"/>
    <dgm:cxn modelId="{F0781060-AABF-4EB6-BDA6-A6F62D9B8FD1}" type="presParOf" srcId="{026B0285-8E0D-4C63-8B7B-4EF101BBCA39}" destId="{37846101-F664-48E2-8D1E-F0B404B0DEE4}" srcOrd="9" destOrd="0" presId="urn:microsoft.com/office/officeart/2005/8/layout/cycle5"/>
    <dgm:cxn modelId="{595F67A2-0561-4416-AEBB-7BCE85431B88}" type="presParOf" srcId="{026B0285-8E0D-4C63-8B7B-4EF101BBCA39}" destId="{746EDE82-25A1-4EFF-BC97-36105EB2790B}" srcOrd="10" destOrd="0" presId="urn:microsoft.com/office/officeart/2005/8/layout/cycle5"/>
    <dgm:cxn modelId="{2EDAB637-3509-40C5-9304-241524EB834E}" type="presParOf" srcId="{026B0285-8E0D-4C63-8B7B-4EF101BBCA39}" destId="{6D9AFA60-6090-4457-8A4B-90F43A4C1C71}" srcOrd="11" destOrd="0" presId="urn:microsoft.com/office/officeart/2005/8/layout/cycle5"/>
    <dgm:cxn modelId="{2936075F-D749-4704-9EBA-06952077201F}" type="presParOf" srcId="{026B0285-8E0D-4C63-8B7B-4EF101BBCA39}" destId="{59D64680-29B5-4AEA-9C01-2E2D478E8A5B}" srcOrd="12" destOrd="0" presId="urn:microsoft.com/office/officeart/2005/8/layout/cycle5"/>
    <dgm:cxn modelId="{FAB4132E-6C5A-4A29-A762-98357D02FE85}" type="presParOf" srcId="{026B0285-8E0D-4C63-8B7B-4EF101BBCA39}" destId="{8152C5B5-8536-4D69-8BC3-F3FB318D8104}" srcOrd="13" destOrd="0" presId="urn:microsoft.com/office/officeart/2005/8/layout/cycle5"/>
    <dgm:cxn modelId="{A8EAF7DE-91B7-4A2A-9ADE-267AAC869281}" type="presParOf" srcId="{026B0285-8E0D-4C63-8B7B-4EF101BBCA39}" destId="{1B05DBEA-1EA7-4B93-87DA-DE40AA6E2B7B}" srcOrd="14" destOrd="0" presId="urn:microsoft.com/office/officeart/2005/8/layout/cycle5"/>
    <dgm:cxn modelId="{185B8791-84F6-41A4-9E68-1654286B4FD5}" type="presParOf" srcId="{026B0285-8E0D-4C63-8B7B-4EF101BBCA39}" destId="{8FF473E0-259B-4156-AB7B-C69B154BAD0E}" srcOrd="15" destOrd="0" presId="urn:microsoft.com/office/officeart/2005/8/layout/cycle5"/>
    <dgm:cxn modelId="{B6AF3CC5-D7D7-4F30-96C4-843194281ACE}" type="presParOf" srcId="{026B0285-8E0D-4C63-8B7B-4EF101BBCA39}" destId="{DC5D6C4C-1FE0-4FEA-B44B-EFE33CBC4AF3}" srcOrd="16" destOrd="0" presId="urn:microsoft.com/office/officeart/2005/8/layout/cycle5"/>
    <dgm:cxn modelId="{8D6A8E57-CA7D-4DD3-8A8C-53AC633A60DC}" type="presParOf" srcId="{026B0285-8E0D-4C63-8B7B-4EF101BBCA39}" destId="{1D028026-C3BB-47D5-ACCF-EBEEC62AFCDE}" srcOrd="17" destOrd="0" presId="urn:microsoft.com/office/officeart/2005/8/layout/cycle5"/>
    <dgm:cxn modelId="{9E242142-D444-47D3-BA2C-C9C0AAA68494}" type="presParOf" srcId="{026B0285-8E0D-4C63-8B7B-4EF101BBCA39}" destId="{BBFAC987-B977-46BE-B855-6C54AAD39740}" srcOrd="18" destOrd="0" presId="urn:microsoft.com/office/officeart/2005/8/layout/cycle5"/>
    <dgm:cxn modelId="{604B3CAA-C7FA-4C25-831C-494FF5EB01D4}" type="presParOf" srcId="{026B0285-8E0D-4C63-8B7B-4EF101BBCA39}" destId="{7C008289-8668-4F6A-BFCF-F8D346BF5939}" srcOrd="19" destOrd="0" presId="urn:microsoft.com/office/officeart/2005/8/layout/cycle5"/>
    <dgm:cxn modelId="{B3023201-8B83-4549-8D1C-D5D5697FC56C}" type="presParOf" srcId="{026B0285-8E0D-4C63-8B7B-4EF101BBCA39}" destId="{3C349747-6A39-4277-B236-72C3FEFFBFF2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AA69-9C28-4B6D-BAA2-27553515D32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C82D-B09A-44BA-A0E1-93496A9F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hdphoto3.wdp" Type="http://schemas.microsoft.com/office/2007/relationships/hdphoto"/><Relationship Id="rId3" Target="../media/hdphoto1.wdp" Type="http://schemas.microsoft.com/office/2007/relationships/hdphoto"/><Relationship Id="rId7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jpeg" Type="http://schemas.openxmlformats.org/officeDocument/2006/relationships/image"/><Relationship Id="rId5" Target="../media/hdphoto2.wdp" Type="http://schemas.microsoft.com/office/2007/relationships/hdphoto"/><Relationship Id="rId10" Target="../media/image6.jpeg" Type="http://schemas.openxmlformats.org/officeDocument/2006/relationships/image"/><Relationship Id="rId4" Target="../media/image2.jpeg" Type="http://schemas.openxmlformats.org/officeDocument/2006/relationships/image"/><Relationship Id="rId9" Target="../media/image5.gif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7.gif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7.gif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jpeg"/><Relationship Id="rId7" Type="http://schemas.openxmlformats.org/officeDocument/2006/relationships/image" Target="../media/image2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7.gif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panoramio.com/photos/original/24058699.jpg" id="4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" l="134" r="113" t="15"/>
          <a:stretch/>
        </p:blipFill>
        <p:spPr bwMode="auto">
          <a:xfrm>
            <a:off x="-67234" y="-153624"/>
            <a:ext cx="2441156" cy="54787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SC00529" id="6" name="Содержимое 4"/>
          <p:cNvPicPr>
            <a:picLocks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73922" y="2361764"/>
            <a:ext cx="5332304" cy="437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</p:pic>
      <p:pic>
        <p:nvPicPr>
          <p:cNvPr descr="https://ds02.infourok.ru/uploads/ex/11d5/000618cc-a6c02661/1/img25.jpg" id="1032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7035711" y="4444668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3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7016958" y="3740838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4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6987144" y="3071158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5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6996838" y="2361764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6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6965886" y="1668790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7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53549" y="5598860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8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7039818" y="5728406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19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7031809" y="5086537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0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18410" y="4893517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1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32759" y="4233674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2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39752" y="3573831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3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39751" y="2969534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4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60327" y="2271297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ds02.infourok.ru/uploads/ex/11d5/000618cc-a6c02661/1/img25.jpg" id="25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 l="489" r="385" t="717"/>
          <a:stretch/>
        </p:blipFill>
        <p:spPr bwMode="auto">
          <a:xfrm>
            <a:off x="1960149" y="1651682"/>
            <a:ext cx="812410" cy="101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rezniedoma.ru/images/cms/data/nalichniki/srednii/masterovye-av_7.jpg" id="1042" name="Picture 1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4" y="-375266"/>
            <a:ext cx="3727037" cy="32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rezniedoma.ru/images/cms/data/nalichniki/srednii/masterovye-av_7.jpg" id="33" name="Picture 1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6207" y="-384237"/>
            <a:ext cx="4114117" cy="32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kirovoschool.narod.ru/ks9/z3.gif" id="1044" name="Picture 20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51" y="6252608"/>
            <a:ext cx="4295720" cy="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80268"/>
            <a:ext cx="2590330" cy="215457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685331" y="1245921"/>
            <a:ext cx="443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 sz="1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МБОУ «СШ12»</a:t>
            </a:r>
          </a:p>
          <a:p>
            <a:pPr algn="ctr"/>
            <a:r>
              <a:rPr dirty="0" lang="ru-RU" smtClean="0" sz="1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г. Нижневартовск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17460" y="2715849"/>
            <a:ext cx="4619036" cy="1534779"/>
          </a:xfrm>
          <a:prstGeom prst="rect">
            <a:avLst/>
          </a:prstGeom>
          <a:gradFill>
            <a:gsLst>
              <a:gs pos="0">
                <a:srgbClr val="00B0F0"/>
              </a:gs>
              <a:gs pos="55000">
                <a:schemeClr val="accent1">
                  <a:lumMod val="0"/>
                  <a:lumOff val="100000"/>
                </a:schemeClr>
              </a:gs>
              <a:gs pos="96000">
                <a:schemeClr val="accent1">
                  <a:lumMod val="100000"/>
                </a:schemeClr>
              </a:gs>
            </a:gsLst>
            <a:lin ang="2700000" scaled="1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  <a:t>К избе от сердца протори дорогу,</a:t>
            </a:r>
            <a:b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</a:br>
            <a: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  <a:t>Чтоб сохранить исконный, русский дух,</a:t>
            </a:r>
            <a:b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</a:br>
            <a: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  <a:t>Чтоб всяк, пришедший к этому порогу,</a:t>
            </a:r>
            <a:endParaRPr b="1" dirty="0" i="1" lang="ru-RU" smtClean="0" sz="1600">
              <a:solidFill>
                <a:srgbClr val="C00000"/>
              </a:solidFill>
              <a:latin charset="0" pitchFamily="18" typeface="Book Antiqua"/>
              <a:ea charset="0" pitchFamily="18" typeface="Times New Roman"/>
              <a:cs charset="0" pitchFamily="34" typeface="Arial"/>
            </a:endParaRPr>
          </a:p>
          <a:p>
            <a:pPr algn="ctr"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b="1" baseline="0" cap="none" dirty="0" i="1" kumimoji="0" lang="ru-RU" normalizeH="0" smtClean="0" strike="noStrike" sz="1600" u="none">
                <a:ln>
                  <a:noFill/>
                </a:ln>
                <a:solidFill>
                  <a:srgbClr val="C00000"/>
                </a:solidFill>
                <a:latin charset="0" pitchFamily="18" typeface="Book Antiqua"/>
                <a:ea charset="0" pitchFamily="18" typeface="Times New Roman"/>
                <a:cs charset="0" pitchFamily="34" typeface="Arial"/>
              </a:rPr>
              <a:t>К своим истокам сердцем не был глух.</a:t>
            </a:r>
            <a:endParaRPr b="1" baseline="0" cap="none" dirty="0" i="1" kumimoji="0" lang="ru-RU" normalizeH="0" smtClean="0" strike="noStrike" sz="1600" u="none">
              <a:ln>
                <a:noFill/>
              </a:ln>
              <a:solidFill>
                <a:srgbClr val="C00000"/>
              </a:solidFill>
              <a:latin charset="0" pitchFamily="18" typeface="Book Antiqu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57355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-12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484" y="294576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785806"/>
            <a:ext cx="6817214" cy="92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0" b="1" noProof="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0" b="1" noProof="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ru-RU" sz="80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Митрополит</a:t>
            </a:r>
            <a:r>
              <a:rPr kumimoji="0" lang="ru-RU" sz="800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Ханты-Мансийский и </a:t>
            </a:r>
            <a:r>
              <a:rPr kumimoji="0" lang="ru-RU" sz="8000" i="0" u="none" strike="noStrike" kern="1200" cap="none" spc="0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Сургутский</a:t>
            </a:r>
            <a:r>
              <a:rPr kumimoji="0" lang="ru-RU" sz="800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Павел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908720"/>
            <a:ext cx="5735560" cy="118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Учитель 411\Desktop\Музей 2012\музей в гостях владыка\DSC_2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944" y="2420888"/>
            <a:ext cx="357128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SC_2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46230" y="2852936"/>
            <a:ext cx="398908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2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00562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45578" y="3140968"/>
            <a:ext cx="4643438" cy="3717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402702" y="-1"/>
            <a:ext cx="4786314" cy="32564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48519" y="0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071546"/>
            <a:ext cx="3929090" cy="7112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25000" lnSpcReduction="200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128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itchFamily="18" typeface="Book Antiqua"/>
                <a:ea typeface="+mj-ea"/>
                <a:cs typeface="+mj-cs"/>
              </a:rPr>
              <a:t/>
            </a:r>
            <a:br>
              <a:rPr b="1" baseline="0" cap="none" dirty="0" i="0" kern="1200" kumimoji="0" lang="ru-RU" noProof="0" normalizeH="0" smtClean="0" spc="0" strike="noStrike" sz="128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itchFamily="18" typeface="Book Antiqua"/>
                <a:ea typeface="+mj-ea"/>
                <a:cs typeface="+mj-cs"/>
              </a:rPr>
            </a:br>
            <a:r>
              <a:rPr b="1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b="0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="0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b="0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descr="C:\Users\Acer\Desktop\школьные дела\музей\DSC02715.JPG" id="14" name="Picture 3"/>
          <p:cNvPicPr>
            <a:picLocks noChangeArrowheads="1" noChangeAspect="1"/>
          </p:cNvPicPr>
          <p:nvPr/>
        </p:nvPicPr>
        <p:blipFill>
          <a:blip cstate="print" r:embed="rId4">
            <a:lum bright="20000"/>
          </a:blip>
          <a:srcRect/>
          <a:stretch>
            <a:fillRect/>
          </a:stretch>
        </p:blipFill>
        <p:spPr bwMode="auto">
          <a:xfrm>
            <a:off x="4729049" y="1988840"/>
            <a:ext cx="3731384" cy="19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14-11-01 11" id="15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812750" y="4075546"/>
            <a:ext cx="3668388" cy="18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1285860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0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 добром вошедший в этот мир</a:t>
            </a:r>
          </a:p>
          <a:p>
            <a:r>
              <a:rPr dirty="0" lang="ru-RU" sz="20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 счастлив станет и любим</a:t>
            </a:r>
            <a:r>
              <a:rPr dirty="0" lang="ru-RU" smtClean="0" sz="20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» </a:t>
            </a:r>
          </a:p>
          <a:p>
            <a:endParaRPr dirty="0" lang="ru-RU"/>
          </a:p>
          <a:p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 Урок истории с привлечением музейных экспонатов </a:t>
            </a:r>
          </a:p>
          <a:p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2.Тематические посиделки </a:t>
            </a:r>
            <a:endParaRPr dirty="0" lang="ru-RU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/>
          <a:stretch/>
        </p:blipFill>
        <p:spPr>
          <a:xfrm>
            <a:off x="1115616" y="3216906"/>
            <a:ext cx="3613433" cy="258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29227" y="11765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357686" y="3286124"/>
            <a:ext cx="4786314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2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48518" y="11765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1412776"/>
            <a:ext cx="466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Макеты:</a:t>
            </a:r>
          </a:p>
          <a:p>
            <a:pPr algn="ctr"/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«Русская изба», «Храм»                                 </a:t>
            </a:r>
            <a:endParaRPr dirty="0" lang="ru-RU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DSC02938" id="12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744416" cy="41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t="13"/>
          <a:stretch/>
        </p:blipFill>
        <p:spPr>
          <a:xfrm>
            <a:off x="4643438" y="2060848"/>
            <a:ext cx="3961010" cy="41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0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164288" y="0"/>
            <a:ext cx="197971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1052736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 дальше в будущее входим,</a:t>
            </a:r>
          </a:p>
          <a:p>
            <a:r>
              <a:rPr dirty="0" lang="ru-RU" sz="2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Тем больше прошлым дорожим,</a:t>
            </a:r>
          </a:p>
          <a:p>
            <a:r>
              <a:rPr dirty="0" lang="ru-RU" sz="2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в старом красоту находим,</a:t>
            </a:r>
          </a:p>
          <a:p>
            <a:r>
              <a:rPr dirty="0" lang="ru-RU" sz="2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Хоть новому принадлежим.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t="49"/>
          <a:stretch/>
        </p:blipFill>
        <p:spPr>
          <a:xfrm>
            <a:off x="2123728" y="2708920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8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2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b="50034" l="219" r="23370" t="134"/>
          <a:stretch>
            <a:fillRect/>
          </a:stretch>
        </p:blipFill>
        <p:spPr bwMode="auto">
          <a:xfrm>
            <a:off x="1227353" y="1643062"/>
            <a:ext cx="6715171" cy="254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b="203" l="4281" r="245" t="49966"/>
          <a:stretch>
            <a:fillRect/>
          </a:stretch>
        </p:blipFill>
        <p:spPr bwMode="auto">
          <a:xfrm>
            <a:off x="1227353" y="4077072"/>
            <a:ext cx="6715172" cy="190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048519" y="0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 rot="20451288">
            <a:off x="912604" y="914962"/>
            <a:ext cx="2214578" cy="7112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25000" lnSpcReduction="200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="1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b="1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="1" baseline="0" cap="none" dirty="0" i="0" kern="1200" kumimoji="0" lang="ru-RU" noProof="0" normalizeH="0" smtClean="0" spc="0" strike="noStrike" sz="44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b="1" dirty="0" lang="ru-RU" sz="12800">
                <a:solidFill>
                  <a:srgbClr val="C00000"/>
                </a:solidFill>
                <a:latin charset="0" pitchFamily="18" typeface="Book Antiqua"/>
                <a:ea typeface="+mj-ea"/>
                <a:cs typeface="+mj-cs"/>
              </a:rPr>
              <a:t>О</a:t>
            </a:r>
            <a:r>
              <a:rPr b="1" baseline="0" cap="none" dirty="0" i="0" kern="1200" kumimoji="0" lang="ru-RU" noProof="0" normalizeH="0" smtClean="0" spc="0" strike="noStrike" sz="128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itchFamily="18" typeface="Book Antiqua"/>
                <a:ea typeface="+mj-ea"/>
                <a:cs typeface="+mj-cs"/>
              </a:rPr>
              <a:t> музее</a:t>
            </a:r>
            <a:endParaRPr b="0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9" y="0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857232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55139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«Ярмарка вкуса»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 музейного  занятия «Кухня народов России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школьной столовой)</a:t>
            </a:r>
            <a:r>
              <a:rPr lang="ru-RU" dirty="0" smtClean="0"/>
              <a:t>  </a:t>
            </a:r>
            <a:endParaRPr lang="ru-RU" dirty="0"/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Lenovo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8" y="2000232"/>
            <a:ext cx="8099190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9" y="0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857232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 взаимодействия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4772036"/>
              </p:ext>
            </p:extLst>
          </p:nvPr>
        </p:nvGraphicFramePr>
        <p:xfrm>
          <a:off x="683568" y="1916832"/>
          <a:ext cx="757242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DSC_15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923878"/>
            <a:ext cx="20162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9" y="0"/>
            <a:ext cx="2095481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857232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1052736"/>
            <a:ext cx="6840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«Многоликая Югра»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Здесь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ценят по-особому тепло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Когда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сворачивает уши,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Скажу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честно: мне здесь повезло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и такие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</a:t>
            </a:r>
          </a:p>
          <a:p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1.Экспозиция в школьном музее  «Многоликая Югра».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Тематическая экскурсия для обучающихся школы.                           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Урок истории «Мой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край-Югра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привлечением музейных экспонатов.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Учитель 411\Desktop\ДЛЯ презентации\Югра на уроке\IMG-1649d233aaba9e3d383708bb024e46f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55757"/>
            <a:ext cx="3595697" cy="2842605"/>
          </a:xfrm>
          <a:prstGeom prst="rect">
            <a:avLst/>
          </a:prstGeom>
          <a:noFill/>
        </p:spPr>
      </p:pic>
      <p:pic>
        <p:nvPicPr>
          <p:cNvPr id="12" name="Picture 2" descr="C:\Users\Учитель 411\Desktop\ДЛЯ презентации\Новая папка\lQIbYJxYp9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0" y="3789040"/>
            <a:ext cx="3938466" cy="2704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28618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308304" y="182540"/>
            <a:ext cx="1830815" cy="94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857232"/>
            <a:ext cx="5643602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kern="1200" kumimoji="0" lang="ru-RU" noProof="0" normalizeH="0" smtClean="0" spc="0" strike="noStrike" sz="24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anose="02020603050405020304" pitchFamily="18" typeface="Times New Roman"/>
              <a:ea typeface="+mj-ea"/>
              <a:cs charset="0" panose="02020603050405020304" pitchFamily="18"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041898"/>
            <a:ext cx="64807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mtClean="0" sz="2800">
                <a:solidFill>
                  <a:schemeClr val="accent5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Классный час и музейный </a:t>
            </a:r>
            <a:r>
              <a:rPr dirty="0" lang="ru-RU" smtClean="0" sz="20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урок</a:t>
            </a:r>
          </a:p>
          <a:p>
            <a:r>
              <a:rPr dirty="0" lang="ru-RU" smtClean="0" sz="24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dirty="0" lang="ru-RU" smtClean="0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Город </a:t>
            </a:r>
            <a:r>
              <a:rPr dirty="0" lang="ru-RU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«черного </a:t>
            </a:r>
            <a:r>
              <a:rPr dirty="0" lang="ru-RU" smtClean="0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золота»,</a:t>
            </a:r>
            <a:r>
              <a:rPr dirty="0" lang="ru-RU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mtClean="0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Город </a:t>
            </a:r>
            <a:r>
              <a:rPr dirty="0" lang="ru-RU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белых ночей</a:t>
            </a:r>
            <a:r>
              <a:rPr dirty="0" lang="ru-RU" smtClean="0" sz="20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!</a:t>
            </a:r>
          </a:p>
          <a:p>
            <a:endParaRPr dirty="0" lang="ru-RU" smtClean="0" sz="2000">
              <a:solidFill>
                <a:schemeClr val="accent6">
                  <a:lumMod val="7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mtClean="0" sz="14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(материалы по истории города легли в основу </a:t>
            </a:r>
          </a:p>
          <a:p>
            <a:r>
              <a:rPr dirty="0" lang="ru-RU" smtClean="0" sz="1400">
                <a:solidFill>
                  <a:schemeClr val="accent6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Экспозиции «Любимый город» в школьном музее)</a:t>
            </a:r>
            <a:endParaRPr dirty="0" lang="ru-RU" sz="1400">
              <a:solidFill>
                <a:schemeClr val="accent6">
                  <a:lumMod val="7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endParaRPr dirty="0" lang="ru-RU" smtClean="0" sz="280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/>
          <a:stretch/>
        </p:blipFill>
        <p:spPr>
          <a:xfrm rot="21153555">
            <a:off x="542387" y="3276004"/>
            <a:ext cx="3706612" cy="279277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005730" cy="229724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 l="235" r="92" t="96"/>
          <a:stretch/>
        </p:blipFill>
        <p:spPr>
          <a:xfrm>
            <a:off x="332981" y="1644479"/>
            <a:ext cx="921454" cy="1521077"/>
          </a:xfrm>
          <a:prstGeom prst="rect">
            <a:avLst/>
          </a:prstGeom>
        </p:spPr>
      </p:pic>
      <p:pic>
        <p:nvPicPr>
          <p:cNvPr descr="C:\Users\Lenovo\Desktop\09.02 фото город\Fs5Lfifb49U.jpg" id="2050" name="Picture 2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02328"/>
            <a:ext cx="4417698" cy="29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208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71500" y="2714624"/>
            <a:ext cx="3571876" cy="4714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0"/>
            <a:ext cx="4786314" cy="33575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Прямоугольник 11"/>
          <p:cNvSpPr/>
          <p:nvPr/>
        </p:nvSpPr>
        <p:spPr>
          <a:xfrm>
            <a:off x="1619673" y="1214422"/>
            <a:ext cx="633670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ответе за мир, который творим»</a:t>
            </a:r>
          </a:p>
          <a:p>
            <a:pPr algn="ctr"/>
            <a:r>
              <a:rPr lang="ru-RU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</a:t>
            </a:r>
            <a:r>
              <a:rPr lang="ru-RU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ответе перед собой, перед  своей  семьей, обществом, Родиной, перед Богом.</a:t>
            </a:r>
          </a:p>
          <a:p>
            <a:pPr algn="ctr"/>
            <a:endParaRPr lang="ru-RU" sz="2400" b="1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угол в комнате </a:t>
            </a:r>
          </a:p>
          <a:p>
            <a:pPr algn="ctr"/>
            <a:r>
              <a:rPr lang="ru-RU" sz="1600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«Русского быта»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3214678" y="4929198"/>
            <a:ext cx="4421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Book Antiqua" pitchFamily="18" charset="0"/>
            </a:endParaRPr>
          </a:p>
        </p:txBody>
      </p:sp>
      <p:pic>
        <p:nvPicPr>
          <p:cNvPr id="2" name="Picture 2" descr="C:\Users\Lenovo\Desktop\церковь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SC029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30414"/>
            <a:ext cx="3528392" cy="26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1" y="2492896"/>
            <a:ext cx="302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 Рождества Христова        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ижневартовск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rpsc.ru/wp-content/uploads/2012/02/20120207200001_zzs_1.gif" id="33800" name="Picture 8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7" y="217425"/>
            <a:ext cx="1928826" cy="213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57290" y="692696"/>
            <a:ext cx="5879006" cy="33547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 smtClean="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dirty="0" lang="ru-RU" smtClean="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Независимо </a:t>
            </a:r>
            <a:r>
              <a:rPr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 национальности, </a:t>
            </a: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мы - граждане </a:t>
            </a:r>
            <a:r>
              <a:rPr b="1"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России</a:t>
            </a:r>
            <a:r>
              <a:rPr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!</a:t>
            </a:r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ctr"/>
            <a:endParaRPr dirty="0" lang="ru-RU" smtClean="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Знать </a:t>
            </a:r>
            <a:r>
              <a:rPr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сохранить духовное и культурное наследие </a:t>
            </a:r>
            <a:endParaRPr dirty="0" lang="ru-RU" smtClean="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наших </a:t>
            </a:r>
            <a:r>
              <a:rPr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далёких предков - мы </a:t>
            </a:r>
            <a:r>
              <a:rPr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обязаны!</a:t>
            </a:r>
            <a:endParaRPr dirty="0" lang="ru-RU" sz="16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ru-RU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                   </a:t>
            </a:r>
          </a:p>
          <a:p>
            <a:r>
              <a:rPr b="1" dirty="0" lang="ru-RU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            </a:t>
            </a:r>
            <a:r>
              <a:rPr b="1" dirty="0" lang="ru-RU" smtClean="0" sz="1600">
                <a:solidFill>
                  <a:srgbClr val="C00000"/>
                </a:solidFill>
                <a:latin charset="0" pitchFamily="18" typeface="Book Antiqua"/>
              </a:rPr>
              <a:t>МБОУ «СШ12»</a:t>
            </a:r>
          </a:p>
          <a:p>
            <a:endParaRPr b="1" dirty="0" lang="ru-RU" smtClean="0" sz="1600">
              <a:solidFill>
                <a:srgbClr val="C00000"/>
              </a:solidFill>
              <a:latin charset="0" pitchFamily="18" typeface="Book Antiqua"/>
            </a:endParaRPr>
          </a:p>
          <a:p>
            <a:r>
              <a:rPr b="1" dirty="0" lang="ru-RU" sz="1600">
                <a:solidFill>
                  <a:srgbClr val="C00000"/>
                </a:solidFill>
                <a:latin charset="0" pitchFamily="18" typeface="Book Antiqua"/>
              </a:rPr>
              <a:t> </a:t>
            </a:r>
            <a:r>
              <a:rPr b="1" dirty="0" lang="ru-RU" smtClean="0" sz="1600">
                <a:solidFill>
                  <a:srgbClr val="C00000"/>
                </a:solidFill>
                <a:latin charset="0" pitchFamily="18" typeface="Book Antiqua"/>
              </a:rPr>
              <a:t>                                                                                                       </a:t>
            </a:r>
            <a:r>
              <a:rPr b="1" dirty="0" err="1" lang="ru-RU" smtClean="0" sz="1600">
                <a:solidFill>
                  <a:srgbClr val="C00000"/>
                </a:solidFill>
                <a:latin charset="0" pitchFamily="18" typeface="Book Antiqua"/>
              </a:rPr>
              <a:t>г.Нижневартовск</a:t>
            </a:r>
            <a:endParaRPr b="1" dirty="0" lang="ru-RU" sz="3600">
              <a:solidFill>
                <a:srgbClr val="C00000"/>
              </a:solidFill>
              <a:latin charset="0" pitchFamily="18" typeface="Book Antiqua"/>
            </a:endParaRPr>
          </a:p>
        </p:txBody>
      </p:sp>
      <p:pic>
        <p:nvPicPr>
          <p:cNvPr descr="http://fs00.infourok.ru/images/doc/189/216196/img0.jpg" id="33798" name="Picture 6"/>
          <p:cNvPicPr>
            <a:picLocks noChangeArrowheads="1" noChangeAspect="1"/>
          </p:cNvPicPr>
          <p:nvPr/>
        </p:nvPicPr>
        <p:blipFill>
          <a:blip cstate="print" r:embed="rId4"/>
          <a:srcRect b="167" l="26" r="92" t="14"/>
          <a:stretch>
            <a:fillRect/>
          </a:stretch>
        </p:blipFill>
        <p:spPr bwMode="auto">
          <a:xfrm>
            <a:off x="395536" y="2686243"/>
            <a:ext cx="4840923" cy="322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SC00529" id="10" name="Содержимое 4"/>
          <p:cNvPicPr>
            <a:picLocks/>
          </p:cNvPicPr>
          <p:nvPr/>
        </p:nvPicPr>
        <p:blipFill>
          <a:blip cstate="print" r:embed="rId5">
            <a:lum bright="6000" contrast="24000"/>
          </a:blip>
          <a:srcRect/>
          <a:stretch>
            <a:fillRect/>
          </a:stretch>
        </p:blipFill>
        <p:spPr bwMode="auto">
          <a:xfrm>
            <a:off x="4788024" y="3286124"/>
            <a:ext cx="3818497" cy="2807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429124" y="3286124"/>
            <a:ext cx="4714876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306" y="2748426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25159" y="0"/>
            <a:ext cx="4786314" cy="3321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308304" y="0"/>
            <a:ext cx="183569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1537" y="908720"/>
            <a:ext cx="6236767" cy="8025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b="1" dirty="0" lang="ru-RU" sz="440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b="1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b="1" baseline="0" cap="none" dirty="0" i="0" kern="1200" kumimoji="0" lang="ru-RU" noProof="0" normalizeH="0" smtClean="0" spc="0" strike="noStrike" sz="64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          </a:t>
            </a:r>
          </a:p>
          <a:p>
            <a:pPr algn="ctr">
              <a:spcBef>
                <a:spcPct val="0"/>
              </a:spcBef>
              <a:defRPr/>
            </a:pPr>
            <a:r>
              <a:rPr b="1" baseline="0" cap="none" dirty="0" i="0" kern="1200" kumimoji="0" lang="ru-RU" noProof="0" normalizeH="0" smtClean="0" spc="0" strike="noStrike" sz="6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 Школьный музей</a:t>
            </a:r>
          </a:p>
          <a:p>
            <a:pPr algn="ctr">
              <a:spcBef>
                <a:spcPct val="0"/>
              </a:spcBef>
              <a:defRPr/>
            </a:pPr>
            <a:r>
              <a:rPr b="1" dirty="0" lang="ru-RU" smtClean="0" sz="6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Комната «</a:t>
            </a:r>
            <a:r>
              <a:rPr b="1" dirty="0" lang="ru-RU" sz="6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Русского </a:t>
            </a:r>
            <a:r>
              <a:rPr b="1" dirty="0" lang="ru-RU" smtClean="0" sz="64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быта». </a:t>
            </a:r>
            <a:r>
              <a:rPr b="1" baseline="0" cap="none" dirty="0" kern="1200" kumimoji="0" lang="ru-RU" noProof="0" normalizeH="0" smtClean="0" spc="0" strike="noStrike" sz="6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/>
            </a:r>
            <a:br>
              <a:rPr b="1" baseline="0" cap="none" dirty="0" kern="1200" kumimoji="0" lang="ru-RU" noProof="0" normalizeH="0" smtClean="0" spc="0" strike="noStrike" sz="64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</a:br>
            <a:r>
              <a:rPr b="1" baseline="0" cap="none" dirty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b="0" baseline="0" cap="none" dirty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="0" baseline="0" cap="none" dirty="0" kern="1200" kumimoji="0" lang="ru-RU" noProof="0" normalizeH="0" smtClean="0" spc="0" strike="noStrike" sz="44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b="0" baseline="0" cap="none" dirty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643050"/>
            <a:ext cx="621510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indent="20638"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b="1" baseline="0" cap="none" dirty="0" i="1" kumimoji="0" lang="ru-RU" normalizeH="0" smtClean="0" strike="noStrike" sz="2000" u="none">
              <a:ln>
                <a:noFill/>
              </a:ln>
              <a:solidFill>
                <a:srgbClr val="002060"/>
              </a:solidFill>
              <a:effectLst/>
              <a:latin charset="0" pitchFamily="18" typeface="Book Antiqua"/>
              <a:cs charset="0" pitchFamily="18"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-1092" t="35"/>
          <a:stretch/>
        </p:blipFill>
        <p:spPr>
          <a:xfrm>
            <a:off x="2342769" y="1711308"/>
            <a:ext cx="3994597" cy="2221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/>
          <a:stretch/>
        </p:blipFill>
        <p:spPr>
          <a:xfrm>
            <a:off x="884645" y="3922962"/>
            <a:ext cx="3565251" cy="22467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t="14"/>
          <a:stretch/>
        </p:blipFill>
        <p:spPr>
          <a:xfrm>
            <a:off x="4429125" y="3914883"/>
            <a:ext cx="379702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55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478549" y="3255110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39582" y="-31014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48519" y="0"/>
            <a:ext cx="2095481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 flipV="1">
            <a:off x="1187624" y="1196750"/>
            <a:ext cx="6578993" cy="1025301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1" dirty="0" lang="ru-RU" sz="4400"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1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0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3828" y="1590399"/>
            <a:ext cx="60722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b="1" baseline="0" cap="none" dirty="0" i="1" kumimoji="0" lang="ru-RU" normalizeH="0" smtClean="0" strike="noStrike" sz="2000" u="none">
              <a:ln>
                <a:noFill/>
              </a:ln>
              <a:solidFill>
                <a:srgbClr val="002060"/>
              </a:solidFill>
              <a:effectLst/>
              <a:latin charset="0" pitchFamily="18" typeface="Book Antiqua"/>
              <a:cs charset="0" pitchFamily="18"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/>
          <a:stretch/>
        </p:blipFill>
        <p:spPr>
          <a:xfrm>
            <a:off x="898514" y="1730652"/>
            <a:ext cx="3892429" cy="23464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t="49"/>
          <a:stretch/>
        </p:blipFill>
        <p:spPr>
          <a:xfrm>
            <a:off x="4643438" y="3862605"/>
            <a:ext cx="3889002" cy="2141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3828" y="1052736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Экскурсии для обучающихся школы</a:t>
            </a:r>
          </a:p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«Здесь русский дух, здесь Русью пахнет» </a:t>
            </a:r>
            <a:endParaRPr dirty="0" lang="ru-RU"/>
          </a:p>
        </p:txBody>
      </p:sp>
      <p:pic>
        <p:nvPicPr>
          <p:cNvPr descr="C:\Users\Учитель 411\Desktop\ДЛЯ презентации\Новая папка\mdL2QF6npWE.jpg" id="15" name="Picture 2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898514" y="4077072"/>
            <a:ext cx="3744924" cy="199882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" t="39"/>
          <a:stretch/>
        </p:blipFill>
        <p:spPr>
          <a:xfrm>
            <a:off x="4790944" y="1730653"/>
            <a:ext cx="3741496" cy="23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111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55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9" y="-20310"/>
            <a:ext cx="2095481" cy="100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1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7344816" cy="4536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124745"/>
            <a:ext cx="4762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«Русского быта»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http://kukusya79.users.photofile.ru/photo/kukusya79/3256063/large/70453994.gif"/>
          <p:cNvPicPr>
            <a:picLocks noChangeAspect="1" noChangeArrowheads="1"/>
          </p:cNvPicPr>
          <p:nvPr/>
        </p:nvPicPr>
        <p:blipFill>
          <a:blip r:embed="rId2" cstate="print"/>
          <a:srcRect r="4688" b="8245"/>
          <a:stretch>
            <a:fillRect/>
          </a:stretch>
        </p:blipFill>
        <p:spPr bwMode="auto">
          <a:xfrm flipH="1">
            <a:off x="4355700" y="36379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www.er-pushino.ru/sites/default/files/istrp.jpg?132775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9" y="0"/>
            <a:ext cx="2095481" cy="124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785806"/>
            <a:ext cx="5084638" cy="92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Комната «Русского быта»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643050"/>
            <a:ext cx="60722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2" name="Рисунок 8" descr="DSC029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651536"/>
            <a:ext cx="38842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7" descr="DSC029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830" y="1410697"/>
            <a:ext cx="3528667" cy="182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SC029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643315"/>
            <a:ext cx="3024335" cy="22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SC029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65251" cy="17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244334"/>
            <a:ext cx="504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Стол. Сундук. Скамья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лавка. Печь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29227" y="11765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357686" y="3286124"/>
            <a:ext cx="4786314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2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57686" y="0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48519" y="0"/>
            <a:ext cx="2095481" cy="111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1412776"/>
            <a:ext cx="466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image" id="409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292450"/>
            <a:ext cx="2701366" cy="180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image" id="4100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97" y="4249776"/>
            <a:ext cx="2458124" cy="18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244334"/>
            <a:ext cx="5435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/>
              <a:t>Экспонаты: лапти, корыто, ухват, самовар, рушник</a:t>
            </a:r>
            <a:endParaRPr dirty="0"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" t="31"/>
          <a:stretch/>
        </p:blipFill>
        <p:spPr>
          <a:xfrm>
            <a:off x="683568" y="1115566"/>
            <a:ext cx="3600400" cy="31020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t="131"/>
          <a:stretch/>
        </p:blipFill>
        <p:spPr>
          <a:xfrm>
            <a:off x="4283968" y="1115566"/>
            <a:ext cx="4069519" cy="3099464"/>
          </a:xfrm>
          <a:prstGeom prst="rect">
            <a:avLst/>
          </a:prstGeom>
        </p:spPr>
      </p:pic>
      <p:pic>
        <p:nvPicPr>
          <p:cNvPr descr="IMG_20161013_144812" id="18" name="Рисунок 17"/>
          <p:cNvPicPr/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7645"/>
            <a:ext cx="2510428" cy="1851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88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ukusya79.users.photofile.ru/photo/kukusya79/3256063/large/70453994.gif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6250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descr="http://kukusya79.users.photofile.ru/photo/kukusya79/3256063/large/70453994.gif" id="5" name="Picture 2"/>
          <p:cNvPicPr>
            <a:picLocks noChangeArrowheads="1" noChangeAspect="1"/>
          </p:cNvPicPr>
          <p:nvPr/>
        </p:nvPicPr>
        <p:blipFill>
          <a:blip cstate="print" r:embed="rId2"/>
          <a:srcRect r="4839"/>
          <a:stretch>
            <a:fillRect/>
          </a:stretch>
        </p:blipFill>
        <p:spPr bwMode="auto">
          <a:xfrm rot="10800000">
            <a:off x="4500562" y="3286124"/>
            <a:ext cx="4643438" cy="3571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16200000">
            <a:off x="535781" y="2750343"/>
            <a:ext cx="3571876" cy="4643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kukusya79.users.photofile.ru/photo/kukusya79/3256063/large/70453994.gif" id="7" name="Picture 2"/>
          <p:cNvPicPr>
            <a:picLocks noChangeArrowheads="1" noChangeAspect="1"/>
          </p:cNvPicPr>
          <p:nvPr/>
        </p:nvPicPr>
        <p:blipFill>
          <a:blip cstate="print" r:embed="rId2"/>
          <a:srcRect b="8245" r="4688"/>
          <a:stretch>
            <a:fillRect/>
          </a:stretch>
        </p:blipFill>
        <p:spPr bwMode="auto">
          <a:xfrm flipH="1">
            <a:off x="4339582" y="-31014"/>
            <a:ext cx="4786314" cy="3286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descr="http://www.er-pushino.ru/sites/default/files/istrp.jpg?1327751480" id="11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048519" y="0"/>
            <a:ext cx="2095481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 flipV="1">
            <a:off x="1187624" y="1196750"/>
            <a:ext cx="6578993" cy="1025301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1" dirty="0" lang="ru-RU" sz="4400"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1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vl="0">
              <a:spcBef>
                <a:spcPct val="0"/>
              </a:spcBef>
              <a:defRPr/>
            </a:pPr>
            <a:endParaRPr b="0" baseline="0" cap="none" dirty="0" i="0" kern="1200" kumimoji="0" lang="ru-RU" noProof="0" normalizeH="0" smtClean="0" spc="0" strike="noStrike" sz="44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3828" y="1590399"/>
            <a:ext cx="60722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b="1" baseline="0" cap="none" dirty="0" i="1" kumimoji="0" lang="ru-RU" normalizeH="0" smtClean="0" strike="noStrike" sz="2000" u="none">
              <a:ln>
                <a:noFill/>
              </a:ln>
              <a:solidFill>
                <a:srgbClr val="002060"/>
              </a:solidFill>
              <a:effectLst/>
              <a:latin charset="0" pitchFamily="18" typeface="Book Antiqua"/>
              <a:cs charset="0" pitchFamily="18" typeface="Times New Roman"/>
            </a:endParaRPr>
          </a:p>
        </p:txBody>
      </p:sp>
      <p:pic>
        <p:nvPicPr>
          <p:cNvPr id="15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9" y="2492897"/>
            <a:ext cx="3648753" cy="330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2" l="-159" r="60" t="-425"/>
          <a:stretch/>
        </p:blipFill>
        <p:spPr>
          <a:xfrm>
            <a:off x="4477120" y="2492897"/>
            <a:ext cx="4199336" cy="3286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3828" y="1196750"/>
            <a:ext cx="6532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Встреча с олимпийским </a:t>
            </a:r>
            <a:r>
              <a:rPr b="1"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чемпионом Альбертом </a:t>
            </a:r>
            <a:r>
              <a:rPr b="1" dirty="0" err="1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Батыргазиевы</a:t>
            </a:r>
            <a:r>
              <a:rPr b="1" dirty="0" err="1" i="1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</a:t>
            </a:r>
            <a:endParaRPr b="1" dirty="0" i="1" lang="ru-RU" smtClean="0" sz="16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</a:t>
            </a:r>
            <a:r>
              <a:rPr dirty="0" lang="ru-RU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Олимпийских игр 2020 </a:t>
            </a:r>
            <a:r>
              <a:rPr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года. </a:t>
            </a:r>
            <a:endParaRPr dirty="0" lang="ru-RU" sz="16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Заслуженный мастер спорта России 2021</a:t>
            </a:r>
            <a:r>
              <a:rPr dirty="0" lang="en-US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года. </a:t>
            </a:r>
            <a:endParaRPr dirty="0" lang="ru-RU" sz="16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Член национальной сборной </a:t>
            </a:r>
            <a:r>
              <a:rPr dirty="0" lang="ru-RU" smtClean="0" sz="16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России.</a:t>
            </a:r>
            <a:endParaRPr dirty="0" lang="ru-RU" sz="16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00972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55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303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Учитель411</cp:lastModifiedBy>
  <cp:revision>99</cp:revision>
  <dcterms:created xsi:type="dcterms:W3CDTF">2016-02-05T15:45:21Z</dcterms:created>
  <dcterms:modified xsi:type="dcterms:W3CDTF">2023-03-02T02:36:54Z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2615239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