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6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80B1-7750-44C3-A50F-40AC219DD98D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D14A5F5C-E353-4632-9279-A34806336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773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80B1-7750-44C3-A50F-40AC219DD98D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D14A5F5C-E353-4632-9279-A34806336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104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80B1-7750-44C3-A50F-40AC219DD98D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D14A5F5C-E353-4632-9279-A34806336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683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80B1-7750-44C3-A50F-40AC219DD98D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14A5F5C-E353-4632-9279-A34806336EB2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9192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80B1-7750-44C3-A50F-40AC219DD98D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14A5F5C-E353-4632-9279-A34806336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750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80B1-7750-44C3-A50F-40AC219DD98D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5F5C-E353-4632-9279-A34806336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518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80B1-7750-44C3-A50F-40AC219DD98D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5F5C-E353-4632-9279-A34806336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25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80B1-7750-44C3-A50F-40AC219DD98D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5F5C-E353-4632-9279-A34806336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941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072180B1-7750-44C3-A50F-40AC219DD98D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D14A5F5C-E353-4632-9279-A34806336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096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80B1-7750-44C3-A50F-40AC219DD98D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5F5C-E353-4632-9279-A34806336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636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80B1-7750-44C3-A50F-40AC219DD98D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D14A5F5C-E353-4632-9279-A34806336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470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80B1-7750-44C3-A50F-40AC219DD98D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5F5C-E353-4632-9279-A34806336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90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80B1-7750-44C3-A50F-40AC219DD98D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5F5C-E353-4632-9279-A34806336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47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80B1-7750-44C3-A50F-40AC219DD98D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5F5C-E353-4632-9279-A34806336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270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80B1-7750-44C3-A50F-40AC219DD98D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5F5C-E353-4632-9279-A34806336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441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80B1-7750-44C3-A50F-40AC219DD98D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5F5C-E353-4632-9279-A34806336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097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80B1-7750-44C3-A50F-40AC219DD98D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5F5C-E353-4632-9279-A34806336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79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180B1-7750-44C3-A50F-40AC219DD98D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A5F5C-E353-4632-9279-A34806336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2053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СТОП СПИД И ВИЧ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0321" y="4609070"/>
            <a:ext cx="10996813" cy="135924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ПОДГОТОВИЛИ </a:t>
            </a:r>
            <a:r>
              <a:rPr lang="ru-RU" dirty="0" smtClean="0"/>
              <a:t>ОБУЧАЮЩИЕСЯ </a:t>
            </a:r>
            <a:r>
              <a:rPr lang="ru-RU" dirty="0" smtClean="0"/>
              <a:t>МБОУ «СШ №12»: </a:t>
            </a:r>
          </a:p>
          <a:p>
            <a:pPr algn="ctr"/>
            <a:r>
              <a:rPr lang="ru-RU" dirty="0" smtClean="0"/>
              <a:t>ПОДРУЖИЙ МАКСИМ,</a:t>
            </a:r>
          </a:p>
          <a:p>
            <a:pPr algn="ctr"/>
            <a:r>
              <a:rPr lang="ru-RU" smtClean="0"/>
              <a:t> </a:t>
            </a:r>
            <a:r>
              <a:rPr lang="ru-RU" smtClean="0"/>
              <a:t>ТУТАЕВ </a:t>
            </a:r>
            <a:r>
              <a:rPr lang="ru-RU" dirty="0" smtClean="0"/>
              <a:t>АРСЛАН,  11Б КЛАСС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9647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614856"/>
            <a:ext cx="10267353" cy="577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72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8379" y="693487"/>
            <a:ext cx="8633771" cy="616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26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0788" y="742431"/>
            <a:ext cx="8154092" cy="61155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008883" y="5202621"/>
            <a:ext cx="1655379" cy="1450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793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Как работает иммунная система человека?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5354" y="2002222"/>
            <a:ext cx="5123793" cy="485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30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ВИЧ вызывает СПИД?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6358" y="2017987"/>
            <a:ext cx="6772017" cy="451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79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607"/>
            <a:ext cx="8919002" cy="501693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31901" y="4477407"/>
            <a:ext cx="5213131" cy="225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11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В-ВИРУС</a:t>
            </a:r>
            <a:br>
              <a:rPr lang="ru-RU" dirty="0" smtClean="0"/>
            </a:br>
            <a:r>
              <a:rPr lang="ru-RU" dirty="0" smtClean="0"/>
              <a:t>И-ИМУНОДЕФИЦИТА</a:t>
            </a:r>
            <a:br>
              <a:rPr lang="ru-RU" dirty="0" smtClean="0"/>
            </a:br>
            <a:r>
              <a:rPr lang="ru-RU" dirty="0" smtClean="0"/>
              <a:t>Ч-ЧЕЛОВЕКА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6134" y="2061497"/>
            <a:ext cx="6842233" cy="456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86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СПИД- </a:t>
            </a:r>
            <a:r>
              <a:rPr lang="ru-RU" dirty="0"/>
              <a:t>синдром приобретенного </a:t>
            </a:r>
            <a:r>
              <a:rPr lang="ru-RU" dirty="0" err="1"/>
              <a:t>иммунно</a:t>
            </a:r>
            <a:r>
              <a:rPr lang="ru-RU" dirty="0"/>
              <a:t>- дефицита, последняя стадия ВИЧ- </a:t>
            </a:r>
            <a:r>
              <a:rPr lang="ru-RU" dirty="0" smtClean="0"/>
              <a:t>инфекции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2159" y="2157034"/>
            <a:ext cx="6810184" cy="408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84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ПОГОВОРИМ О ЦИФРАХ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мире более 46 % инфицированных не знают о своем положительном ВИЧ- статусе</a:t>
            </a:r>
            <a:r>
              <a:rPr lang="ru-RU" dirty="0" smtClean="0"/>
              <a:t>.</a:t>
            </a:r>
          </a:p>
          <a:p>
            <a:r>
              <a:rPr lang="ru-RU" dirty="0"/>
              <a:t>Число ВИЧ-положительных жителей Нижневартовска остается высоким: каждый 91 является носителем болезни. Администрация города, ссылаясь на официальные данные, отмечает, что только в </a:t>
            </a:r>
            <a:r>
              <a:rPr lang="ru-RU" dirty="0" smtClean="0"/>
              <a:t>2020 году зарегистрировано </a:t>
            </a:r>
            <a:r>
              <a:rPr lang="ru-RU" dirty="0"/>
              <a:t>101 новый случай</a:t>
            </a:r>
            <a:r>
              <a:rPr lang="ru-RU" dirty="0" smtClean="0"/>
              <a:t>. </a:t>
            </a:r>
          </a:p>
          <a:p>
            <a:r>
              <a:rPr lang="ru-RU" dirty="0" smtClean="0"/>
              <a:t>Статистика устарела, однако цифры к 2022 году почти не изменились.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895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 МНОГО ИСТОРИИ</a:t>
            </a:r>
            <a:r>
              <a:rPr lang="en-US" dirty="0"/>
              <a:t>: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3754" y="1995084"/>
            <a:ext cx="7866993" cy="470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65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7801" y="500979"/>
            <a:ext cx="8473774" cy="610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12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7366" y="670051"/>
            <a:ext cx="8519509" cy="616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75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Скажи- нет наркотикам!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920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8483" y="611338"/>
            <a:ext cx="8076817" cy="581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50859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Берлин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7D30EEFE-7128-4DE5-8A0D-8D4EF32CB0A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49</TotalTime>
  <Words>113</Words>
  <Application>Microsoft Office PowerPoint</Application>
  <PresentationFormat>Широкоэкранный</PresentationFormat>
  <Paragraphs>14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Trebuchet MS</vt:lpstr>
      <vt:lpstr>Берлин</vt:lpstr>
      <vt:lpstr>СТОП СПИД И ВИЧ</vt:lpstr>
      <vt:lpstr>В-ВИРУС И-ИМУНОДЕФИЦИТА Ч-ЧЕЛОВЕКА</vt:lpstr>
      <vt:lpstr>СПИД- синдром приобретенного иммунно- дефицита, последняя стадия ВИЧ- инфекции</vt:lpstr>
      <vt:lpstr>ПОГОВОРИМ О ЦИФРАХ</vt:lpstr>
      <vt:lpstr>НЕ МНОГО ИСТОРИИ:</vt:lpstr>
      <vt:lpstr>Презентация PowerPoint</vt:lpstr>
      <vt:lpstr>Презентация PowerPoint</vt:lpstr>
      <vt:lpstr>Скажи- нет наркотикам!</vt:lpstr>
      <vt:lpstr>Презентация PowerPoint</vt:lpstr>
      <vt:lpstr>Презентация PowerPoint</vt:lpstr>
      <vt:lpstr>Презентация PowerPoint</vt:lpstr>
      <vt:lpstr>Презентация PowerPoint</vt:lpstr>
      <vt:lpstr>Как работает иммунная система человека? </vt:lpstr>
      <vt:lpstr>Как ВИЧ вызывает СПИД?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СТОП СПИД И ВИЧ</dc:title>
  <dc:creator>Учитель409</dc:creator>
  <cp:lastModifiedBy>User</cp:lastModifiedBy>
  <cp:revision>8</cp:revision>
  <dcterms:created xsi:type="dcterms:W3CDTF">2022-05-06T07:02:17Z</dcterms:created>
  <dcterms:modified xsi:type="dcterms:W3CDTF">2022-10-14T11:44:17Z</dcterms:modified>
</cp:coreProperties>
</file>