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53694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21-22/&#1057;&#1055;&#1058;%2021/&#1055;&#1088;&#1080;&#1082;&#1072;&#1079;%20&#8470;%2059%20&#1052;&#1080;&#1085;&#1087;&#1088;&#1086;&#1089;&#1074;&#1077;&#1097;&#1077;&#1085;&#1080;&#1103;%20&#1056;&#1060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sz="4000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 sz="400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450165"/>
            <a:ext cx="7851648" cy="3235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Муниципальное бюджетное общеобразовательное учреждение </a:t>
            </a:r>
            <a:b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«Средняя школа №12»</a:t>
            </a:r>
            <a:r>
              <a:rPr lang="ru-RU" sz="378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 dirty="0">
                <a:latin typeface="Arial"/>
                <a:ea typeface="Arial"/>
                <a:cs typeface="Arial"/>
                <a:sym typeface="Arial"/>
              </a:rPr>
            </a:br>
            <a:r>
              <a:rPr lang="ru-RU" sz="3780" b="1" dirty="0">
                <a:latin typeface="Arial"/>
                <a:ea typeface="Arial"/>
                <a:cs typeface="Arial"/>
                <a:sym typeface="Arial"/>
              </a:rPr>
              <a:t>Социально-психологическое </a:t>
            </a:r>
            <a:r>
              <a:rPr lang="ru-RU" sz="3780" b="1" dirty="0" smtClean="0"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 sz="378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 smtClean="0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анкеты: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</a:t>
            </a: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проводится при наличии информированного согласия в письменной форме одного из родителей (законного представителя) </a:t>
            </a: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тестировании, подтверждает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7920880" cy="192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ru-RU" sz="2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Проведение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социально-психологического тестирования организовано во исполнение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  <a:hlinkClick r:id="rId3" action="ppaction://hlinkfile"/>
              </a:rPr>
              <a:t>Приказа 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3" action="ppaction://hlinkfile"/>
              </a:rPr>
              <a:t>Министерства просвещения № 59 от 20.02.2020 г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  <a:hlinkClick r:id="rId3" action="ppaction://hlinkfile"/>
              </a:rPr>
              <a:t>.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«Об утверждении порядка проведения СПТ.» »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 </a:t>
            </a:r>
            <a:endParaRPr sz="2400" dirty="0">
              <a:latin typeface="+mj-l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а также студенты 1-2 курсов средне-специальных и высших учебных заведений.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</a:t>
            </a:r>
            <a:r>
              <a:rPr lang="ru-RU" sz="27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</a:t>
            </a:r>
            <a:r>
              <a:rPr lang="ru-RU" sz="27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812</Words>
  <Application>Microsoft Office PowerPoint</Application>
  <PresentationFormat>Экран (4:3)</PresentationFormat>
  <Paragraphs>73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Муниципальное бюджетное общеобразовательное учреждение  «Средняя школа №12» Социально-психологическое тестирование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Психолог</cp:lastModifiedBy>
  <cp:revision>16</cp:revision>
  <dcterms:created xsi:type="dcterms:W3CDTF">2019-09-20T06:39:24Z</dcterms:created>
  <dcterms:modified xsi:type="dcterms:W3CDTF">2022-10-05T10:44:01Z</dcterms:modified>
</cp:coreProperties>
</file>